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8" r:id="rId11"/>
    <p:sldId id="263" r:id="rId12"/>
    <p:sldId id="266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10/18/2010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lib.cwmars.org/u?/southbridge,12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lib.cwmars.org/u?/southbridge,12" TargetMode="External"/><Relationship Id="rId2" Type="http://schemas.openxmlformats.org/officeDocument/2006/relationships/hyperlink" Target="http://dlib.cwmars.org/u?/southbridge,3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lib.cwmars.org/u?/southbridge,32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81000"/>
            <a:ext cx="7406640" cy="2057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Scaling Down:</a:t>
            </a:r>
            <a:br>
              <a:rPr lang="en-US" sz="3200" dirty="0" smtClean="0"/>
            </a:br>
            <a:r>
              <a:rPr lang="en-US" sz="3200" dirty="0" smtClean="0"/>
              <a:t>How Small to Medium-sized Cultural Heritage Institutions Can Make Sizeable Contributions to Larger Digital Projects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688264"/>
            <a:ext cx="7406640" cy="5883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Perceived Obstacles vs. Real Opportunities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343400" y="43434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Michael J. Bennett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Digital Projects Librarian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University of Connecticut Libraries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i="1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Connecticut State Library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Van Block State Library Facility</a:t>
            </a:r>
            <a:br>
              <a:rPr lang="en-US" i="1" dirty="0" smtClean="0"/>
            </a:br>
            <a:r>
              <a:rPr lang="en-US" i="1" dirty="0" smtClean="0"/>
              <a:t>Hartford, CT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October 21,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399"/>
            <a:ext cx="8991600" cy="528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603769" y="5879068"/>
            <a:ext cx="3936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hlinkClick r:id="rId3"/>
              </a:rPr>
              <a:t>http://dlib.cwmars.org/u?/southbridge,12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600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You are suddenly very hip and open to a whole new audience that you never imagine existed before.  Think: broad discovery, mashups, etc. all based upon your original selection/metadata…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276600"/>
            <a:ext cx="2636693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286000"/>
            <a:ext cx="7498080" cy="182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… which adds essential overall project value that the scanning operators can’t provide on their 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76800"/>
          </a:xfrm>
        </p:spPr>
        <p:txBody>
          <a:bodyPr>
            <a:normAutofit lnSpcReduction="10000"/>
          </a:bodyPr>
          <a:lstStyle/>
          <a:p>
            <a:pPr marL="596646" indent="-514350">
              <a:buClr>
                <a:schemeClr val="tx2"/>
              </a:buClr>
            </a:pPr>
            <a:r>
              <a:rPr lang="en-US" dirty="0" smtClean="0"/>
              <a:t>Grants and/or collaborations</a:t>
            </a:r>
          </a:p>
          <a:p>
            <a:pPr marL="596646" indent="-514350">
              <a:buClr>
                <a:schemeClr val="tx2"/>
              </a:buClr>
            </a:pPr>
            <a:r>
              <a:rPr lang="en-US" dirty="0" smtClean="0"/>
              <a:t>More foot traffic</a:t>
            </a:r>
          </a:p>
          <a:p>
            <a:pPr marL="596646" indent="-514350">
              <a:buClr>
                <a:schemeClr val="tx2"/>
              </a:buClr>
            </a:pPr>
            <a:r>
              <a:rPr lang="en-US" dirty="0" smtClean="0"/>
              <a:t>New (virtual) front door</a:t>
            </a:r>
          </a:p>
          <a:p>
            <a:pPr marL="596646" indent="-514350">
              <a:buClr>
                <a:schemeClr val="tx2"/>
              </a:buClr>
            </a:pPr>
            <a:r>
              <a:rPr lang="en-US" dirty="0" smtClean="0"/>
              <a:t>Enhanced individual &amp; institutional relevance &amp; importance </a:t>
            </a:r>
          </a:p>
          <a:p>
            <a:pPr marL="596646" indent="-514350">
              <a:buClr>
                <a:schemeClr val="tx2"/>
              </a:buClr>
            </a:pPr>
            <a:r>
              <a:rPr lang="en-US" dirty="0" smtClean="0"/>
              <a:t>Collaborations that may allow for the delegation of the expensive and complex technical/equipment side to others while allowing you to offer your unique expertise on your own collections.</a:t>
            </a:r>
          </a:p>
          <a:p>
            <a:pPr marL="596646" indent="-514350">
              <a:buClr>
                <a:schemeClr val="tx2"/>
              </a:buClr>
              <a:buNone/>
            </a:pPr>
            <a:endParaRPr lang="en-US" dirty="0" smtClean="0"/>
          </a:p>
          <a:p>
            <a:pPr marL="596646" indent="-514350">
              <a:buClr>
                <a:schemeClr val="tx2"/>
              </a:buCl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28800"/>
            <a:ext cx="7498080" cy="2667000"/>
          </a:xfrm>
        </p:spPr>
        <p:txBody>
          <a:bodyPr>
            <a:normAutofit/>
          </a:bodyPr>
          <a:lstStyle/>
          <a:p>
            <a:pPr marL="596646" indent="-514350">
              <a:buClr>
                <a:schemeClr val="tx2"/>
              </a:buClr>
              <a:buNone/>
            </a:pPr>
            <a:r>
              <a:rPr lang="en-US" dirty="0" smtClean="0"/>
              <a:t>Michael J. Bennett</a:t>
            </a:r>
          </a:p>
          <a:p>
            <a:pPr marL="596646" indent="-514350">
              <a:buClr>
                <a:schemeClr val="tx2"/>
              </a:buClr>
              <a:buNone/>
            </a:pPr>
            <a:r>
              <a:rPr lang="en-US" dirty="0" smtClean="0"/>
              <a:t>Digital Projects Librarian</a:t>
            </a:r>
          </a:p>
          <a:p>
            <a:pPr marL="596646" indent="-514350">
              <a:buClr>
                <a:schemeClr val="tx2"/>
              </a:buClr>
              <a:buNone/>
            </a:pPr>
            <a:r>
              <a:rPr lang="en-US" dirty="0" smtClean="0"/>
              <a:t>University of Connecticut Libraries</a:t>
            </a:r>
          </a:p>
          <a:p>
            <a:pPr marL="596646" indent="-514350">
              <a:buClr>
                <a:schemeClr val="tx2"/>
              </a:buClr>
              <a:buNone/>
            </a:pPr>
            <a:r>
              <a:rPr lang="en-US" dirty="0" smtClean="0"/>
              <a:t>michael.bennett@uconn.edu</a:t>
            </a:r>
            <a:endParaRPr lang="en-US" dirty="0" smtClean="0"/>
          </a:p>
          <a:p>
            <a:pPr marL="596646" indent="-514350">
              <a:buClr>
                <a:schemeClr val="tx2"/>
              </a:buCl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Pre-Conceived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219200"/>
          </a:xfrm>
        </p:spPr>
        <p:txBody>
          <a:bodyPr/>
          <a:lstStyle/>
          <a:p>
            <a:pPr marL="596646" indent="-514350">
              <a:buClr>
                <a:schemeClr val="tx2"/>
              </a:buClr>
              <a:buNone/>
            </a:pPr>
            <a:r>
              <a:rPr lang="en-US" dirty="0" smtClean="0"/>
              <a:t>“I don’t know enough about equipment &amp; technology”</a:t>
            </a:r>
          </a:p>
          <a:p>
            <a:pPr marL="596646" indent="-514350">
              <a:buClr>
                <a:schemeClr val="tx2"/>
              </a:buClr>
              <a:buNone/>
            </a:pPr>
            <a:endParaRPr lang="en-US" dirty="0" smtClean="0"/>
          </a:p>
          <a:p>
            <a:pPr marL="596646" indent="-514350">
              <a:buClr>
                <a:schemeClr val="tx2"/>
              </a:buClr>
              <a:buNone/>
            </a:pP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743200"/>
            <a:ext cx="4457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286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Equipment and Technology aren’t the only things needed for digital projects…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Think: “Description aka, Metadata”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Think: “Selection”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838575"/>
            <a:ext cx="28575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Pre-Conceived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219200"/>
          </a:xfrm>
        </p:spPr>
        <p:txBody>
          <a:bodyPr/>
          <a:lstStyle/>
          <a:p>
            <a:pPr marL="596646" indent="-514350">
              <a:buClr>
                <a:schemeClr val="tx2"/>
              </a:buClr>
              <a:buNone/>
            </a:pPr>
            <a:r>
              <a:rPr lang="en-US" dirty="0" smtClean="0"/>
              <a:t>“I’m scared that my stuff will get stolen”</a:t>
            </a:r>
          </a:p>
          <a:p>
            <a:pPr marL="596646" indent="-514350">
              <a:buClr>
                <a:schemeClr val="tx2"/>
              </a:buClr>
              <a:buNone/>
            </a:pPr>
            <a:endParaRPr lang="en-US" dirty="0" smtClean="0"/>
          </a:p>
          <a:p>
            <a:pPr marL="596646" indent="-514350">
              <a:buClr>
                <a:schemeClr val="tx2"/>
              </a:buCl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14600"/>
            <a:ext cx="2948783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209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Make wise selection decisions</a:t>
            </a:r>
          </a:p>
          <a:p>
            <a:endParaRPr lang="en-US" dirty="0" smtClean="0"/>
          </a:p>
          <a:p>
            <a:r>
              <a:rPr lang="en-US" dirty="0" smtClean="0"/>
              <a:t>Don’t lose track of possible PR benefits that may outweigh the pre-conceived loss of traditional access control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657600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Pre-Conceived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219200"/>
          </a:xfrm>
        </p:spPr>
        <p:txBody>
          <a:bodyPr>
            <a:normAutofit fontScale="92500" lnSpcReduction="20000"/>
          </a:bodyPr>
          <a:lstStyle/>
          <a:p>
            <a:pPr marL="596646" indent="-514350">
              <a:buClr>
                <a:schemeClr val="tx2"/>
              </a:buClr>
              <a:buNone/>
            </a:pPr>
            <a:r>
              <a:rPr lang="en-US" dirty="0" smtClean="0"/>
              <a:t>“Won’t I lose my relevance as a traditional gatekeeper if I start to digitize and offer online access?”</a:t>
            </a:r>
          </a:p>
          <a:p>
            <a:pPr marL="596646" indent="-514350">
              <a:buClr>
                <a:schemeClr val="tx2"/>
              </a:buClr>
              <a:buNone/>
            </a:pPr>
            <a:endParaRPr lang="en-US" dirty="0" smtClean="0"/>
          </a:p>
          <a:p>
            <a:pPr marL="596646" indent="-514350">
              <a:buClr>
                <a:schemeClr val="tx2"/>
              </a:buClr>
              <a:buNone/>
            </a:pP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971800"/>
            <a:ext cx="2571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opposite may turn out to be true</a:t>
            </a:r>
          </a:p>
          <a:p>
            <a:r>
              <a:rPr lang="en-US" dirty="0" smtClean="0"/>
              <a:t>No one knows these materials better than you</a:t>
            </a:r>
          </a:p>
          <a:p>
            <a:r>
              <a:rPr lang="en-US" dirty="0" smtClean="0"/>
              <a:t>No one knows how to wisely select objects to digitize from your collections as well as you can</a:t>
            </a:r>
          </a:p>
          <a:p>
            <a:r>
              <a:rPr lang="en-US" dirty="0" smtClean="0"/>
              <a:t>No one knows how to describe &amp; contextualize your objects like you can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As a result…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 1:</a:t>
            </a:r>
          </a:p>
          <a:p>
            <a:pPr>
              <a:buNone/>
            </a:pPr>
            <a:r>
              <a:rPr lang="en-US" dirty="0" smtClean="0"/>
              <a:t>the well-chosen object, well-described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http://dlib.cwmars.org/u?/southbridge,32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2:</a:t>
            </a:r>
          </a:p>
          <a:p>
            <a:pPr>
              <a:buNone/>
            </a:pPr>
            <a:r>
              <a:rPr lang="en-US" dirty="0" smtClean="0"/>
              <a:t>Nailing scene details in a few short (keyword-searchable) phrases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http://dlib.cwmars.org/u?/southbridge,12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"/>
            <a:ext cx="89841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464338" y="6019800"/>
            <a:ext cx="3936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hlinkClick r:id="rId3"/>
              </a:rPr>
              <a:t>http://dlib.cwmars.org/u?/southbridge,32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269</TotalTime>
  <Words>341</Words>
  <Application>Microsoft Office PowerPoint</Application>
  <PresentationFormat>On-screen Show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Scaling Down: How Small to Medium-sized Cultural Heritage Institutions Can Make Sizeable Contributions to Larger Digital Projects</vt:lpstr>
      <vt:lpstr>Pre-Conceived Obstacles</vt:lpstr>
      <vt:lpstr>Reality Check</vt:lpstr>
      <vt:lpstr>Pre-Conceived Obstacles</vt:lpstr>
      <vt:lpstr>Reality Check</vt:lpstr>
      <vt:lpstr>Pre-Conceived Obstacles</vt:lpstr>
      <vt:lpstr>Reality Check</vt:lpstr>
      <vt:lpstr>Reality Check</vt:lpstr>
      <vt:lpstr>Slide 9</vt:lpstr>
      <vt:lpstr>Slide 10</vt:lpstr>
      <vt:lpstr>Reality Check</vt:lpstr>
      <vt:lpstr>Reality Check</vt:lpstr>
      <vt:lpstr>Other Opportunities</vt:lpstr>
      <vt:lpstr>Contact Information</vt:lpstr>
    </vt:vector>
  </TitlesOfParts>
  <Company>University of Connecticut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Obstacles &amp; Opportunities in Digitization</dc:title>
  <dc:creator>Michael Bennett</dc:creator>
  <cp:lastModifiedBy>Michael Bennett</cp:lastModifiedBy>
  <cp:revision>28</cp:revision>
  <dcterms:created xsi:type="dcterms:W3CDTF">2010-09-27T14:29:53Z</dcterms:created>
  <dcterms:modified xsi:type="dcterms:W3CDTF">2010-10-18T14:07:31Z</dcterms:modified>
</cp:coreProperties>
</file>